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5213" cy="42803763"/>
  <p:notesSz cx="6797675" cy="9874250"/>
  <p:defaultTextStyle>
    <a:defPPr>
      <a:defRPr lang="en-US">
        <a:uFillTx/>
      </a:defRPr>
    </a:defPPr>
    <a:lvl1pPr marL="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лена Ігнащук" initials="О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02" autoAdjust="0"/>
  </p:normalViewPr>
  <p:slideViewPr>
    <p:cSldViewPr snapToGrid="0">
      <p:cViewPr>
        <p:scale>
          <a:sx n="26" d="100"/>
          <a:sy n="26" d="100"/>
        </p:scale>
        <p:origin x="-876" y="-72"/>
      </p:cViewPr>
      <p:guideLst>
        <p:guide orient="horz" pos="13481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ru-RU">
              <a:uFillTx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27579313-8383-4063-9AE0-58D174F378D6}" type="datetimeFigureOut">
              <a:rPr lang="ru-RU" smtClean="0">
                <a:uFillTx/>
              </a:rPr>
              <a:pPr/>
              <a:t>07.02.2023</a:t>
            </a:fld>
            <a:endParaRPr lang="ru-RU">
              <a:uFillTx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89150" y="741363"/>
            <a:ext cx="2619375" cy="370205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ru-RU">
              <a:uFillTx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>
                <a:uFillTx/>
              </a:rPr>
              <a:t>Образец текста</a:t>
            </a:r>
          </a:p>
          <a:p>
            <a:pPr lvl="1"/>
            <a:r>
              <a:rPr lang="ru-RU" smtClean="0">
                <a:uFillTx/>
              </a:rPr>
              <a:t>Второй уровень</a:t>
            </a:r>
          </a:p>
          <a:p>
            <a:pPr lvl="2"/>
            <a:r>
              <a:rPr lang="ru-RU" smtClean="0">
                <a:uFillTx/>
              </a:rPr>
              <a:t>Третий уровень</a:t>
            </a:r>
          </a:p>
          <a:p>
            <a:pPr lvl="3"/>
            <a:r>
              <a:rPr lang="ru-RU" smtClean="0">
                <a:uFillTx/>
              </a:rPr>
              <a:t>Четвертый уровень</a:t>
            </a:r>
          </a:p>
          <a:p>
            <a:pPr lvl="4"/>
            <a:r>
              <a:rPr lang="ru-RU" smtClean="0">
                <a:uFillTx/>
              </a:rPr>
              <a:t>Пятый уровень</a:t>
            </a:r>
            <a:endParaRPr lang="ru-RU">
              <a:uFillTx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ru-RU">
              <a:uFillTx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BD47877C-2EDB-4109-8476-D8FAE3AAC2A0}" type="slidenum">
              <a:rPr lang="ru-RU" smtClean="0">
                <a:uFillTx/>
              </a:rPr>
              <a:pPr/>
              <a:t>‹#›</a:t>
            </a:fld>
            <a:endParaRPr lang="ru-RU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606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uFillTx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7877C-2EDB-4109-8476-D8FAE3AAC2A0}" type="slidenum">
              <a:rPr lang="ru-RU" smtClean="0">
                <a:uFillTx/>
              </a:rPr>
              <a:pPr/>
              <a:t>1</a:t>
            </a:fld>
            <a:endParaRPr lang="ru-RU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>
                <a:uFillTx/>
              </a:defRPr>
            </a:lvl1pPr>
          </a:lstStyle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>
                <a:uFillTx/>
              </a:defRPr>
            </a:lvl1pPr>
            <a:lvl2pPr marL="1513743" indent="0" algn="ctr">
              <a:buNone/>
              <a:defRPr sz="6622">
                <a:uFillTx/>
              </a:defRPr>
            </a:lvl2pPr>
            <a:lvl3pPr marL="3027487" indent="0" algn="ctr">
              <a:buNone/>
              <a:defRPr sz="5960">
                <a:uFillTx/>
              </a:defRPr>
            </a:lvl3pPr>
            <a:lvl4pPr marL="4541230" indent="0" algn="ctr">
              <a:buNone/>
              <a:defRPr sz="5297">
                <a:uFillTx/>
              </a:defRPr>
            </a:lvl4pPr>
            <a:lvl5pPr marL="6054974" indent="0" algn="ctr">
              <a:buNone/>
              <a:defRPr sz="5297">
                <a:uFillTx/>
              </a:defRPr>
            </a:lvl5pPr>
            <a:lvl6pPr marL="7568717" indent="0" algn="ctr">
              <a:buNone/>
              <a:defRPr sz="5297">
                <a:uFillTx/>
              </a:defRPr>
            </a:lvl6pPr>
            <a:lvl7pPr marL="9082461" indent="0" algn="ctr">
              <a:buNone/>
              <a:defRPr sz="5297">
                <a:uFillTx/>
              </a:defRPr>
            </a:lvl7pPr>
            <a:lvl8pPr marL="10596204" indent="0" algn="ctr">
              <a:buNone/>
              <a:defRPr sz="5297">
                <a:uFillTx/>
              </a:defRPr>
            </a:lvl8pPr>
            <a:lvl9pPr marL="12109948" indent="0" algn="ctr">
              <a:buNone/>
              <a:defRPr sz="5297">
                <a:uFillTx/>
              </a:defRPr>
            </a:lvl9pPr>
          </a:lstStyle>
          <a:p>
            <a:r>
              <a:rPr lang="uk-UA">
                <a:uFillTx/>
              </a:rPr>
              <a:t>Клацніть, щоб редагувати стиль зразка підзаголовка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>
                <a:uFillTx/>
              </a:defRPr>
            </a:lvl1pPr>
          </a:lstStyle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  <a:uFillTx/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>
                <a:uFillTx/>
              </a:defRPr>
            </a:lvl1pPr>
            <a:lvl2pPr marL="1513743" indent="0">
              <a:buNone/>
              <a:defRPr sz="6622" b="1">
                <a:uFillTx/>
              </a:defRPr>
            </a:lvl2pPr>
            <a:lvl3pPr marL="3027487" indent="0">
              <a:buNone/>
              <a:defRPr sz="5960" b="1">
                <a:uFillTx/>
              </a:defRPr>
            </a:lvl3pPr>
            <a:lvl4pPr marL="4541230" indent="0">
              <a:buNone/>
              <a:defRPr sz="5297" b="1">
                <a:uFillTx/>
              </a:defRPr>
            </a:lvl4pPr>
            <a:lvl5pPr marL="6054974" indent="0">
              <a:buNone/>
              <a:defRPr sz="5297" b="1">
                <a:uFillTx/>
              </a:defRPr>
            </a:lvl5pPr>
            <a:lvl6pPr marL="7568717" indent="0">
              <a:buNone/>
              <a:defRPr sz="5297" b="1">
                <a:uFillTx/>
              </a:defRPr>
            </a:lvl6pPr>
            <a:lvl7pPr marL="9082461" indent="0">
              <a:buNone/>
              <a:defRPr sz="5297" b="1">
                <a:uFillTx/>
              </a:defRPr>
            </a:lvl7pPr>
            <a:lvl8pPr marL="10596204" indent="0">
              <a:buNone/>
              <a:defRPr sz="5297" b="1">
                <a:uFillTx/>
              </a:defRPr>
            </a:lvl8pPr>
            <a:lvl9pPr marL="12109948" indent="0">
              <a:buNone/>
              <a:defRPr sz="5297" b="1">
                <a:uFillTx/>
              </a:defRPr>
            </a:lvl9pPr>
          </a:lstStyle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>
                <a:uFillTx/>
              </a:defRPr>
            </a:lvl1pPr>
            <a:lvl2pPr marL="1513743" indent="0">
              <a:buNone/>
              <a:defRPr sz="6622" b="1">
                <a:uFillTx/>
              </a:defRPr>
            </a:lvl2pPr>
            <a:lvl3pPr marL="3027487" indent="0">
              <a:buNone/>
              <a:defRPr sz="5960" b="1">
                <a:uFillTx/>
              </a:defRPr>
            </a:lvl3pPr>
            <a:lvl4pPr marL="4541230" indent="0">
              <a:buNone/>
              <a:defRPr sz="5297" b="1">
                <a:uFillTx/>
              </a:defRPr>
            </a:lvl4pPr>
            <a:lvl5pPr marL="6054974" indent="0">
              <a:buNone/>
              <a:defRPr sz="5297" b="1">
                <a:uFillTx/>
              </a:defRPr>
            </a:lvl5pPr>
            <a:lvl6pPr marL="7568717" indent="0">
              <a:buNone/>
              <a:defRPr sz="5297" b="1">
                <a:uFillTx/>
              </a:defRPr>
            </a:lvl6pPr>
            <a:lvl7pPr marL="9082461" indent="0">
              <a:buNone/>
              <a:defRPr sz="5297" b="1">
                <a:uFillTx/>
              </a:defRPr>
            </a:lvl7pPr>
            <a:lvl8pPr marL="10596204" indent="0">
              <a:buNone/>
              <a:defRPr sz="5297" b="1">
                <a:uFillTx/>
              </a:defRPr>
            </a:lvl8pPr>
            <a:lvl9pPr marL="12109948" indent="0">
              <a:buNone/>
              <a:defRPr sz="5297" b="1">
                <a:uFillTx/>
              </a:defRPr>
            </a:lvl9pPr>
          </a:lstStyle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>
                <a:uFillTx/>
              </a:defRPr>
            </a:lvl1pPr>
          </a:lstStyle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>
                <a:uFillTx/>
              </a:defRPr>
            </a:lvl1pPr>
            <a:lvl2pPr>
              <a:defRPr sz="9271">
                <a:uFillTx/>
              </a:defRPr>
            </a:lvl2pPr>
            <a:lvl3pPr>
              <a:defRPr sz="7946">
                <a:uFillTx/>
              </a:defRPr>
            </a:lvl3pPr>
            <a:lvl4pPr>
              <a:defRPr sz="6622">
                <a:uFillTx/>
              </a:defRPr>
            </a:lvl4pPr>
            <a:lvl5pPr>
              <a:defRPr sz="6622">
                <a:uFillTx/>
              </a:defRPr>
            </a:lvl5pPr>
            <a:lvl6pPr>
              <a:defRPr sz="6622">
                <a:uFillTx/>
              </a:defRPr>
            </a:lvl6pPr>
            <a:lvl7pPr>
              <a:defRPr sz="6622">
                <a:uFillTx/>
              </a:defRPr>
            </a:lvl7pPr>
            <a:lvl8pPr>
              <a:defRPr sz="6622">
                <a:uFillTx/>
              </a:defRPr>
            </a:lvl8pPr>
            <a:lvl9pPr>
              <a:defRPr sz="6622">
                <a:uFillTx/>
              </a:defRPr>
            </a:lvl9pPr>
          </a:lstStyle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>
                <a:uFillTx/>
              </a:defRPr>
            </a:lvl1pPr>
            <a:lvl2pPr marL="1513743" indent="0">
              <a:buNone/>
              <a:defRPr sz="4635">
                <a:uFillTx/>
              </a:defRPr>
            </a:lvl2pPr>
            <a:lvl3pPr marL="3027487" indent="0">
              <a:buNone/>
              <a:defRPr sz="3973">
                <a:uFillTx/>
              </a:defRPr>
            </a:lvl3pPr>
            <a:lvl4pPr marL="4541230" indent="0">
              <a:buNone/>
              <a:defRPr sz="3311">
                <a:uFillTx/>
              </a:defRPr>
            </a:lvl4pPr>
            <a:lvl5pPr marL="6054974" indent="0">
              <a:buNone/>
              <a:defRPr sz="3311">
                <a:uFillTx/>
              </a:defRPr>
            </a:lvl5pPr>
            <a:lvl6pPr marL="7568717" indent="0">
              <a:buNone/>
              <a:defRPr sz="3311">
                <a:uFillTx/>
              </a:defRPr>
            </a:lvl6pPr>
            <a:lvl7pPr marL="9082461" indent="0">
              <a:buNone/>
              <a:defRPr sz="3311">
                <a:uFillTx/>
              </a:defRPr>
            </a:lvl7pPr>
            <a:lvl8pPr marL="10596204" indent="0">
              <a:buNone/>
              <a:defRPr sz="3311">
                <a:uFillTx/>
              </a:defRPr>
            </a:lvl8pPr>
            <a:lvl9pPr marL="12109948" indent="0">
              <a:buNone/>
              <a:defRPr sz="3311">
                <a:uFillTx/>
              </a:defRPr>
            </a:lvl9pPr>
          </a:lstStyle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>
                <a:uFillTx/>
              </a:defRPr>
            </a:lvl1pPr>
          </a:lstStyle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>
                <a:uFillTx/>
              </a:defRPr>
            </a:lvl1pPr>
            <a:lvl2pPr marL="1513743" indent="0">
              <a:buNone/>
              <a:defRPr sz="9271">
                <a:uFillTx/>
              </a:defRPr>
            </a:lvl2pPr>
            <a:lvl3pPr marL="3027487" indent="0">
              <a:buNone/>
              <a:defRPr sz="7946">
                <a:uFillTx/>
              </a:defRPr>
            </a:lvl3pPr>
            <a:lvl4pPr marL="4541230" indent="0">
              <a:buNone/>
              <a:defRPr sz="6622">
                <a:uFillTx/>
              </a:defRPr>
            </a:lvl4pPr>
            <a:lvl5pPr marL="6054974" indent="0">
              <a:buNone/>
              <a:defRPr sz="6622">
                <a:uFillTx/>
              </a:defRPr>
            </a:lvl5pPr>
            <a:lvl6pPr marL="7568717" indent="0">
              <a:buNone/>
              <a:defRPr sz="6622">
                <a:uFillTx/>
              </a:defRPr>
            </a:lvl6pPr>
            <a:lvl7pPr marL="9082461" indent="0">
              <a:buNone/>
              <a:defRPr sz="6622">
                <a:uFillTx/>
              </a:defRPr>
            </a:lvl7pPr>
            <a:lvl8pPr marL="10596204" indent="0">
              <a:buNone/>
              <a:defRPr sz="6622">
                <a:uFillTx/>
              </a:defRPr>
            </a:lvl8pPr>
            <a:lvl9pPr marL="12109948" indent="0">
              <a:buNone/>
              <a:defRPr sz="6622">
                <a:uFillTx/>
              </a:defRPr>
            </a:lvl9pPr>
          </a:lstStyle>
          <a:p>
            <a:r>
              <a:rPr lang="uk-UA">
                <a:uFillTx/>
              </a:rPr>
              <a:t>Клацніть піктограму, щоб додати зображення</a:t>
            </a:r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>
                <a:uFillTx/>
              </a:defRPr>
            </a:lvl1pPr>
            <a:lvl2pPr marL="1513743" indent="0">
              <a:buNone/>
              <a:defRPr sz="4635">
                <a:uFillTx/>
              </a:defRPr>
            </a:lvl2pPr>
            <a:lvl3pPr marL="3027487" indent="0">
              <a:buNone/>
              <a:defRPr sz="3973">
                <a:uFillTx/>
              </a:defRPr>
            </a:lvl3pPr>
            <a:lvl4pPr marL="4541230" indent="0">
              <a:buNone/>
              <a:defRPr sz="3311">
                <a:uFillTx/>
              </a:defRPr>
            </a:lvl4pPr>
            <a:lvl5pPr marL="6054974" indent="0">
              <a:buNone/>
              <a:defRPr sz="3311">
                <a:uFillTx/>
              </a:defRPr>
            </a:lvl5pPr>
            <a:lvl6pPr marL="7568717" indent="0">
              <a:buNone/>
              <a:defRPr sz="3311">
                <a:uFillTx/>
              </a:defRPr>
            </a:lvl6pPr>
            <a:lvl7pPr marL="9082461" indent="0">
              <a:buNone/>
              <a:defRPr sz="3311">
                <a:uFillTx/>
              </a:defRPr>
            </a:lvl7pPr>
            <a:lvl8pPr marL="10596204" indent="0">
              <a:buNone/>
              <a:defRPr sz="3311">
                <a:uFillTx/>
              </a:defRPr>
            </a:lvl8pPr>
            <a:lvl9pPr marL="12109948" indent="0">
              <a:buNone/>
              <a:defRPr sz="3311">
                <a:uFillTx/>
              </a:defRPr>
            </a:lvl9pPr>
          </a:lstStyle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>
                <a:uFillTx/>
              </a:rPr>
              <a:t>Клацніть, щоб редагувати стиль зразка заголовка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>
                <a:uFillTx/>
              </a:rPr>
              <a:t>Клацніть, щоб відредагувати стилі зразків тексту</a:t>
            </a:r>
          </a:p>
          <a:p>
            <a:pPr lvl="1"/>
            <a:r>
              <a:rPr lang="uk-UA">
                <a:uFillTx/>
              </a:rPr>
              <a:t>Другий рівень</a:t>
            </a:r>
          </a:p>
          <a:p>
            <a:pPr lvl="2"/>
            <a:r>
              <a:rPr lang="uk-UA">
                <a:uFillTx/>
              </a:rPr>
              <a:t>Третій рівень</a:t>
            </a:r>
          </a:p>
          <a:p>
            <a:pPr lvl="3"/>
            <a:r>
              <a:rPr lang="uk-UA">
                <a:uFillTx/>
              </a:rPr>
              <a:t>Четвертий рівень</a:t>
            </a:r>
          </a:p>
          <a:p>
            <a:pPr lvl="4"/>
            <a:r>
              <a:rPr lang="uk-UA">
                <a:uFillTx/>
              </a:rPr>
              <a:t>П’ятий рівень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BE3F7105-FA04-4078-A0D2-3F164FE7D1FD}" type="datetimeFigureOut">
              <a:rPr lang="uk-UA" smtClean="0">
                <a:uFillTx/>
              </a:rPr>
              <a:pPr/>
              <a:t>07.02.2023</a:t>
            </a:fld>
            <a:endParaRPr lang="uk-UA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uk-UA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96676D89-5E17-4641-AF6C-B4EDD349C5E9}" type="slidenum">
              <a:rPr lang="uk-UA" smtClean="0">
                <a:uFillTx/>
              </a:rPr>
              <a:pPr/>
              <a:t>‹#›</a:t>
            </a:fld>
            <a:endParaRPr lang="uk-U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7786" y="1118024"/>
            <a:ext cx="15138840" cy="3351638"/>
          </a:xfrm>
        </p:spPr>
        <p:txBody>
          <a:bodyPr>
            <a:noAutofit/>
          </a:bodyPr>
          <a:lstStyle/>
          <a:p>
            <a:r>
              <a:rPr lang="uk-UA" sz="8800" b="1" dirty="0">
                <a:uFillTx/>
              </a:rPr>
              <a:t>Група рівних </a:t>
            </a:r>
            <a:r>
              <a:rPr lang="uk-UA" sz="8800" b="1" dirty="0" smtClean="0">
                <a:uFillTx/>
              </a:rPr>
              <a:t>для освітян ЖМІ</a:t>
            </a:r>
            <a:r>
              <a:rPr lang="uk-UA" sz="9600" b="1" dirty="0">
                <a:uFillTx/>
              </a:rPr>
              <a:t/>
            </a:r>
            <a:br>
              <a:rPr lang="uk-UA" sz="9600" b="1" dirty="0">
                <a:uFillTx/>
              </a:rPr>
            </a:br>
            <a:r>
              <a:rPr lang="uk-UA" sz="9600" b="1" dirty="0" smtClean="0">
                <a:uFillTx/>
              </a:rPr>
              <a:t>місто Житомир</a:t>
            </a:r>
            <a:endParaRPr lang="uk-UA" sz="9600" dirty="0">
              <a:uFillTx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601615" y="30389768"/>
            <a:ext cx="14594849" cy="89255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>
                <a:solidFill>
                  <a:srgbClr val="002060"/>
                </a:solidFill>
                <a:uFillTx/>
              </a:rPr>
              <a:t>Наші плани</a:t>
            </a:r>
          </a:p>
        </p:txBody>
      </p:sp>
      <p:sp>
        <p:nvSpPr>
          <p:cNvPr id="16" name="Прямокутник 15"/>
          <p:cNvSpPr>
            <a:spLocks/>
          </p:cNvSpPr>
          <p:nvPr/>
        </p:nvSpPr>
        <p:spPr>
          <a:xfrm>
            <a:off x="711200" y="6920018"/>
            <a:ext cx="14440256" cy="98018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600" b="1" dirty="0" smtClean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з 15 викладачів</a:t>
            </a:r>
          </a:p>
          <a:p>
            <a:pPr algn="just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 зустрічаємося кожен останній четвер місяця</a:t>
            </a:r>
          </a:p>
          <a:p>
            <a:pPr algn="just">
              <a:buFont typeface="Wingdings" pitchFamily="2" charset="2"/>
              <a:buChar char="§"/>
            </a:pPr>
            <a:endParaRPr lang="uk-UA" sz="3600" b="1" dirty="0" smtClean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 маємо групу у </a:t>
            </a:r>
            <a:r>
              <a:rPr lang="uk-UA" sz="3600" b="1" dirty="0" err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вайбері</a:t>
            </a: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“ГРУПА  РІВНИХ ЖМІ”</a:t>
            </a:r>
          </a:p>
          <a:p>
            <a:pPr algn="just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девіз </a:t>
            </a:r>
            <a:r>
              <a:rPr lang="uk-UA" sz="3600" b="1" dirty="0" err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“Навчаючи</a:t>
            </a:r>
            <a:r>
              <a:rPr lang="uk-UA" sz="36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інших, навчаюся </a:t>
            </a:r>
            <a:r>
              <a:rPr lang="uk-UA" sz="3600" b="1" dirty="0" err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сам”</a:t>
            </a:r>
            <a:endParaRPr lang="uk-UA" sz="3600" b="1" dirty="0" smtClean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endParaRPr lang="uk-UA" sz="3200" dirty="0">
              <a:solidFill>
                <a:schemeClr val="tx1"/>
              </a:solidFill>
              <a:uFillTx/>
            </a:endParaRPr>
          </a:p>
        </p:txBody>
      </p:sp>
      <p:cxnSp>
        <p:nvCxnSpPr>
          <p:cNvPr id="33" name="Пряма сполучна лінія 32"/>
          <p:cNvCxnSpPr/>
          <p:nvPr/>
        </p:nvCxnSpPr>
        <p:spPr>
          <a:xfrm>
            <a:off x="1269652" y="5262825"/>
            <a:ext cx="27796427" cy="0"/>
          </a:xfrm>
          <a:prstGeom prst="line">
            <a:avLst/>
          </a:prstGeom>
          <a:ln w="177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45" y="956348"/>
            <a:ext cx="2988587" cy="201141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01824" y="318860"/>
            <a:ext cx="4750741" cy="2273931"/>
          </a:xfrm>
          <a:prstGeom prst="rect">
            <a:avLst/>
          </a:prstGeom>
          <a:noFill/>
        </p:spPr>
      </p:pic>
      <p:sp>
        <p:nvSpPr>
          <p:cNvPr id="46" name="TextBox 45"/>
          <p:cNvSpPr txBox="1">
            <a:spLocks/>
          </p:cNvSpPr>
          <p:nvPr/>
        </p:nvSpPr>
        <p:spPr>
          <a:xfrm>
            <a:off x="1012063" y="7061200"/>
            <a:ext cx="1382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4400" dirty="0">
              <a:uFillTx/>
            </a:endParaRPr>
          </a:p>
          <a:p>
            <a:endParaRPr lang="uk-UA" sz="4400" dirty="0">
              <a:uFillTx/>
            </a:endParaRPr>
          </a:p>
          <a:p>
            <a:r>
              <a:rPr lang="uk-UA" sz="4400" dirty="0">
                <a:uFillTx/>
              </a:rPr>
              <a:t> </a:t>
            </a:r>
          </a:p>
        </p:txBody>
      </p:sp>
      <p:sp>
        <p:nvSpPr>
          <p:cNvPr id="54" name="TextBox 53"/>
          <p:cNvSpPr txBox="1">
            <a:spLocks/>
          </p:cNvSpPr>
          <p:nvPr/>
        </p:nvSpPr>
        <p:spPr>
          <a:xfrm>
            <a:off x="5527964" y="17068938"/>
            <a:ext cx="19208769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  <a:uFillTx/>
              </a:rPr>
              <a:t>Відгуки учасників про групу</a:t>
            </a:r>
          </a:p>
        </p:txBody>
      </p:sp>
      <p:sp>
        <p:nvSpPr>
          <p:cNvPr id="94" name="TextBox 93"/>
          <p:cNvSpPr txBox="1">
            <a:spLocks/>
          </p:cNvSpPr>
          <p:nvPr/>
        </p:nvSpPr>
        <p:spPr>
          <a:xfrm>
            <a:off x="15233342" y="5661502"/>
            <a:ext cx="14432837" cy="96949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uk-UA" sz="4900" b="1" dirty="0">
                <a:solidFill>
                  <a:schemeClr val="bg1"/>
                </a:solidFill>
                <a:uFillTx/>
              </a:rPr>
              <a:t>Наші досягнення </a:t>
            </a:r>
          </a:p>
          <a:p>
            <a:pPr algn="ctr"/>
            <a:endParaRPr lang="uk-UA" sz="800" b="1" dirty="0">
              <a:solidFill>
                <a:srgbClr val="C00000"/>
              </a:solidFill>
              <a:uFillTx/>
            </a:endParaRPr>
          </a:p>
        </p:txBody>
      </p:sp>
      <p:sp>
        <p:nvSpPr>
          <p:cNvPr id="111" name="TextBox 110"/>
          <p:cNvSpPr txBox="1">
            <a:spLocks/>
          </p:cNvSpPr>
          <p:nvPr/>
        </p:nvSpPr>
        <p:spPr>
          <a:xfrm>
            <a:off x="15409975" y="30380776"/>
            <a:ext cx="14526030" cy="86177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>
                <a:solidFill>
                  <a:schemeClr val="bg1"/>
                </a:solidFill>
                <a:uFillTx/>
              </a:rPr>
              <a:t>Фасилітатор/ка групи рівних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8050" y="1239200"/>
            <a:ext cx="4016095" cy="1570712"/>
          </a:xfrm>
          <a:prstGeom prst="rect">
            <a:avLst/>
          </a:prstGeom>
        </p:spPr>
      </p:pic>
      <p:sp>
        <p:nvSpPr>
          <p:cNvPr id="66" name="TextBox 65"/>
          <p:cNvSpPr txBox="1">
            <a:spLocks/>
          </p:cNvSpPr>
          <p:nvPr/>
        </p:nvSpPr>
        <p:spPr>
          <a:xfrm>
            <a:off x="601616" y="5699974"/>
            <a:ext cx="14440255" cy="892552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uk-UA" sz="5200" b="1" dirty="0">
                <a:solidFill>
                  <a:srgbClr val="002060"/>
                </a:solidFill>
                <a:uFillTx/>
              </a:rPr>
              <a:t>Наша група</a:t>
            </a:r>
          </a:p>
        </p:txBody>
      </p:sp>
      <p:sp>
        <p:nvSpPr>
          <p:cNvPr id="67" name="Прямокутник 66"/>
          <p:cNvSpPr>
            <a:spLocks/>
          </p:cNvSpPr>
          <p:nvPr/>
        </p:nvSpPr>
        <p:spPr>
          <a:xfrm>
            <a:off x="15225924" y="6894788"/>
            <a:ext cx="14440256" cy="98018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3200" dirty="0">
              <a:solidFill>
                <a:schemeClr val="tx1"/>
              </a:solidFill>
              <a:uFillTx/>
            </a:endParaRPr>
          </a:p>
        </p:txBody>
      </p:sp>
      <p:sp>
        <p:nvSpPr>
          <p:cNvPr id="69" name="TextBox 68"/>
          <p:cNvSpPr txBox="1">
            <a:spLocks/>
          </p:cNvSpPr>
          <p:nvPr/>
        </p:nvSpPr>
        <p:spPr>
          <a:xfrm>
            <a:off x="15678050" y="7061200"/>
            <a:ext cx="13292879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7 зустрічей</a:t>
            </a:r>
          </a:p>
          <a:p>
            <a:pPr>
              <a:buFont typeface="Wingdings" pitchFamily="2" charset="2"/>
              <a:buChar char="§"/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тема “Адаптація</a:t>
            </a:r>
          </a:p>
          <a:p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студентів до умов навчання та </a:t>
            </a:r>
          </a:p>
          <a:p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 в ЗВО”</a:t>
            </a:r>
          </a:p>
          <a:p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Маємо цікаву практику:</a:t>
            </a:r>
          </a:p>
          <a:p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наприкінці зустрічі просимо </a:t>
            </a:r>
          </a:p>
          <a:p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учасника виділити </a:t>
            </a:r>
          </a:p>
          <a:p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ключове повідомлення</a:t>
            </a:r>
            <a:endParaRPr lang="uk-UA" sz="4400" b="1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400" b="1" dirty="0">
              <a:uFillTx/>
            </a:endParaRPr>
          </a:p>
          <a:p>
            <a:endParaRPr lang="uk-UA" sz="4400" b="1" dirty="0">
              <a:uFillTx/>
            </a:endParaRPr>
          </a:p>
        </p:txBody>
      </p:sp>
      <p:sp>
        <p:nvSpPr>
          <p:cNvPr id="80" name="Прямокутник 79"/>
          <p:cNvSpPr>
            <a:spLocks/>
          </p:cNvSpPr>
          <p:nvPr/>
        </p:nvSpPr>
        <p:spPr>
          <a:xfrm>
            <a:off x="871442" y="18424038"/>
            <a:ext cx="29064563" cy="11956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/>
            <a:endParaRPr lang="uk-UA" sz="3200" dirty="0" smtClean="0">
              <a:solidFill>
                <a:schemeClr val="tx1"/>
              </a:solidFill>
              <a:uFillTx/>
            </a:endParaRPr>
          </a:p>
          <a:p>
            <a:pPr algn="just">
              <a:buFont typeface="Wingdings" pitchFamily="2" charset="2"/>
              <a:buChar char="§"/>
            </a:pPr>
            <a:r>
              <a:rPr lang="uk-UA" sz="40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Групі Рівних – це унікальна можливість зростати професійно та </a:t>
            </a:r>
            <a:r>
              <a:rPr lang="uk-UA" sz="4000" b="1" dirty="0" err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</a:t>
            </a:r>
            <a:endParaRPr lang="uk-UA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40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40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колі однодумців, атмосфері психологічного комфорту, толерантності, взаємоповаги</a:t>
            </a:r>
          </a:p>
          <a:p>
            <a:pPr algn="just">
              <a:buFont typeface="Wingdings" pitchFamily="2" charset="2"/>
              <a:buChar char="§"/>
            </a:pPr>
            <a:r>
              <a:rPr lang="uk-UA" sz="40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Група Рівних – це можливість для ефективного обговорення глобальних ситуацій, </a:t>
            </a:r>
          </a:p>
          <a:p>
            <a:pPr algn="just"/>
            <a:r>
              <a:rPr lang="uk-UA" sz="40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 в педагогіці та медицині.</a:t>
            </a:r>
          </a:p>
          <a:p>
            <a:pPr algn="just">
              <a:buFont typeface="Wingdings" pitchFamily="2" charset="2"/>
              <a:buChar char="§"/>
            </a:pPr>
            <a:r>
              <a:rPr lang="uk-UA" sz="40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 об’єднання однодумців з ефектом новизни</a:t>
            </a:r>
          </a:p>
        </p:txBody>
      </p:sp>
      <p:sp>
        <p:nvSpPr>
          <p:cNvPr id="81" name="Прямокутник 80"/>
          <p:cNvSpPr>
            <a:spLocks/>
          </p:cNvSpPr>
          <p:nvPr/>
        </p:nvSpPr>
        <p:spPr>
          <a:xfrm>
            <a:off x="601616" y="31883035"/>
            <a:ext cx="14624308" cy="98018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3200" dirty="0">
              <a:solidFill>
                <a:schemeClr val="tx1"/>
              </a:solidFill>
              <a:uFillTx/>
            </a:endParaRPr>
          </a:p>
        </p:txBody>
      </p:sp>
      <p:sp>
        <p:nvSpPr>
          <p:cNvPr id="82" name="TextBox 81"/>
          <p:cNvSpPr txBox="1">
            <a:spLocks/>
          </p:cNvSpPr>
          <p:nvPr/>
        </p:nvSpPr>
        <p:spPr>
          <a:xfrm>
            <a:off x="862023" y="32080201"/>
            <a:ext cx="14120961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400" dirty="0" smtClean="0">
                <a:uFillTx/>
              </a:rPr>
              <a:t> </a:t>
            </a:r>
            <a:r>
              <a:rPr lang="uk-UA" sz="4400" b="1" dirty="0" smtClean="0">
                <a:solidFill>
                  <a:srgbClr val="C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ПЛАНАХ:</a:t>
            </a:r>
            <a:endParaRPr lang="uk-UA" sz="4400" b="1" dirty="0" smtClean="0">
              <a:solidFill>
                <a:srgbClr val="C0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зростати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</a:p>
          <a:p>
            <a:pPr>
              <a:lnSpc>
                <a:spcPct val="150000"/>
              </a:lnSpc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залучати до участі в ГР </a:t>
            </a:r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ільше</a:t>
            </a: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учасників;</a:t>
            </a:r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обирати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 тільки</a:t>
            </a:r>
          </a:p>
          <a:p>
            <a:pPr>
              <a:lnSpc>
                <a:spcPct val="150000"/>
              </a:lnSpc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педагогічну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 </a:t>
            </a:r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зустрічей а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й актуальні медичні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теми; </a:t>
            </a:r>
            <a:endParaRPr lang="uk-UA" sz="4400" b="1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запрошувати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 з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медичної </a:t>
            </a:r>
            <a:r>
              <a:rPr lang="uk-UA" sz="44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практики.</a:t>
            </a:r>
            <a:endParaRPr lang="uk-UA" sz="4400" b="1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sz="4400" dirty="0">
              <a:uFillTx/>
            </a:endParaRPr>
          </a:p>
        </p:txBody>
      </p:sp>
      <p:sp>
        <p:nvSpPr>
          <p:cNvPr id="83" name="Прямокутник 82"/>
          <p:cNvSpPr>
            <a:spLocks/>
          </p:cNvSpPr>
          <p:nvPr/>
        </p:nvSpPr>
        <p:spPr>
          <a:xfrm>
            <a:off x="15549092" y="31941964"/>
            <a:ext cx="14256204" cy="98018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3200" dirty="0">
              <a:solidFill>
                <a:schemeClr val="tx1"/>
              </a:solidFill>
              <a:uFillTx/>
            </a:endParaRPr>
          </a:p>
        </p:txBody>
      </p:sp>
      <p:sp>
        <p:nvSpPr>
          <p:cNvPr id="84" name="TextBox 83"/>
          <p:cNvSpPr txBox="1">
            <a:spLocks/>
          </p:cNvSpPr>
          <p:nvPr/>
        </p:nvSpPr>
        <p:spPr>
          <a:xfrm>
            <a:off x="15280481" y="31953201"/>
            <a:ext cx="14759944" cy="1012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uFillTx/>
              </a:rPr>
              <a:t>                  </a:t>
            </a:r>
            <a:r>
              <a:rPr lang="uk-UA" sz="4000" b="1" dirty="0" smtClean="0">
                <a:solidFill>
                  <a:srgbClr val="C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ФАСИЛІТАТОРИ НАШОЇ КОМАНДИ</a:t>
            </a:r>
          </a:p>
          <a:p>
            <a:r>
              <a:rPr lang="uk-UA" sz="4000" b="1" dirty="0" smtClean="0">
                <a:uFillTx/>
              </a:rPr>
              <a:t> </a:t>
            </a:r>
            <a:r>
              <a:rPr lang="uk-UA" sz="36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Любов </a:t>
            </a:r>
            <a:r>
              <a:rPr lang="uk-UA" sz="36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БОРИМСЬКА Вікторія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СТЕПАНЧУК Галина </a:t>
            </a:r>
            <a:r>
              <a:rPr lang="uk-UA" sz="3600" b="1" dirty="0" smtClean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ЛАГОВСЬКА</a:t>
            </a:r>
            <a:endParaRPr lang="uk-UA" sz="3600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000" dirty="0" smtClean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400" dirty="0" smtClean="0">
              <a:uFillTx/>
            </a:endParaRPr>
          </a:p>
          <a:p>
            <a:endParaRPr lang="uk-UA" sz="4400" dirty="0" smtClean="0">
              <a:uFillTx/>
            </a:endParaRPr>
          </a:p>
          <a:p>
            <a:endParaRPr lang="uk-UA" sz="4400" dirty="0" smtClean="0">
              <a:uFillTx/>
            </a:endParaRPr>
          </a:p>
          <a:p>
            <a:endParaRPr lang="uk-UA" sz="4400" dirty="0" smtClean="0">
              <a:uFillTx/>
            </a:endParaRPr>
          </a:p>
          <a:p>
            <a:endParaRPr lang="uk-UA" sz="4400" dirty="0" smtClean="0">
              <a:uFillTx/>
            </a:endParaRPr>
          </a:p>
          <a:p>
            <a:endParaRPr lang="uk-UA" sz="4400" dirty="0" smtClean="0">
              <a:uFillTx/>
            </a:endParaRPr>
          </a:p>
          <a:p>
            <a:r>
              <a:rPr lang="uk-UA" sz="4400" dirty="0" smtClean="0">
                <a:uFillTx/>
              </a:rPr>
              <a:t> </a:t>
            </a:r>
          </a:p>
          <a:p>
            <a:endParaRPr lang="uk-UA" sz="4400" dirty="0" smtClean="0">
              <a:uFillTx/>
            </a:endParaRPr>
          </a:p>
          <a:p>
            <a:endParaRPr lang="uk-UA" sz="4400" dirty="0" smtClean="0">
              <a:uFillTx/>
            </a:endParaRPr>
          </a:p>
          <a:p>
            <a:pPr algn="ctr"/>
            <a:r>
              <a:rPr lang="uk-UA" sz="4400" b="1" dirty="0" smtClean="0">
                <a:solidFill>
                  <a:srgbClr val="C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 СТАЛИ СПІЛЬНОТОЮ ОДНОДУМЦІВ!</a:t>
            </a:r>
          </a:p>
          <a:p>
            <a:endParaRPr lang="uk-UA" sz="4400" dirty="0">
              <a:uFillTx/>
            </a:endParaRPr>
          </a:p>
          <a:p>
            <a:endParaRPr lang="uk-UA" sz="4400" dirty="0">
              <a:uFillTx/>
            </a:endParaRPr>
          </a:p>
        </p:txBody>
      </p:sp>
      <p:sp>
        <p:nvSpPr>
          <p:cNvPr id="85" name="TextBox 84"/>
          <p:cNvSpPr txBox="1">
            <a:spLocks/>
          </p:cNvSpPr>
          <p:nvPr/>
        </p:nvSpPr>
        <p:spPr>
          <a:xfrm>
            <a:off x="9537303" y="22891393"/>
            <a:ext cx="141209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800" dirty="0" smtClean="0">
                <a:uFillTx/>
              </a:rPr>
              <a:t>. </a:t>
            </a:r>
            <a:endParaRPr lang="uk-UA" sz="3800" dirty="0"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5843" y="2755348"/>
            <a:ext cx="4723301" cy="2357135"/>
          </a:xfrm>
          <a:prstGeom prst="rect">
            <a:avLst/>
          </a:prstGeom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13766006" y="211732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uFillTx/>
              </a:rPr>
              <a:t>Click to add text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3908881" y="213161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uFillTx/>
              </a:rPr>
              <a:t>Click to add text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2001" y="6858000"/>
            <a:ext cx="8547099" cy="6122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87336" y="7061200"/>
            <a:ext cx="4378842" cy="36942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12753" y="11764138"/>
            <a:ext cx="4128008" cy="49324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1399" y="18491200"/>
            <a:ext cx="5359399" cy="4699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568106" y="18347651"/>
            <a:ext cx="7472319" cy="847403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00799" y="18491199"/>
            <a:ext cx="6291073" cy="83304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640540" y="18424038"/>
            <a:ext cx="11036654" cy="83976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41399" y="22326600"/>
            <a:ext cx="5359400" cy="45160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092307" y="24701499"/>
            <a:ext cx="4843698" cy="56792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067004" y="9231807"/>
            <a:ext cx="3762641" cy="33370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310592" y="33541043"/>
            <a:ext cx="3784765" cy="59610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5841362" y="33536238"/>
            <a:ext cx="3726798" cy="60389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9714464" y="33503616"/>
            <a:ext cx="5233861" cy="611906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8" name="Picture 2" descr="C:\Users\ааа\Desktop\Боримська Любов Вадимівна\фасілітація\фасилітація жмі\Новая папка\2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12099" r="8923" b="18676"/>
          <a:stretch/>
        </p:blipFill>
        <p:spPr bwMode="auto">
          <a:xfrm>
            <a:off x="7189426" y="31883034"/>
            <a:ext cx="7793558" cy="57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185</Words>
  <Application>Microsoft Office PowerPoint</Application>
  <PresentationFormat>Произвольный</PresentationFormat>
  <Paragraphs>101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Office Theme</vt:lpstr>
      <vt:lpstr>Група рівних для освітян ЖМІ місто Житомир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доповіді</dc:title>
  <dc:creator>Олена Ігнащук</dc:creator>
  <cp:lastModifiedBy>Пользователь Windows</cp:lastModifiedBy>
  <cp:revision>22</cp:revision>
  <cp:lastPrinted>2020-02-17T17:05:30Z</cp:lastPrinted>
  <dcterms:created xsi:type="dcterms:W3CDTF">2019-07-26T10:19:07Z</dcterms:created>
  <dcterms:modified xsi:type="dcterms:W3CDTF">2023-02-07T13:37:33Z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0x01010043D6D28DFE248340B28822FC81022123</vt:lpwstr>
  </property>
</Properties>
</file>